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63" r:id="rId3"/>
    <p:sldId id="260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phelie Blanchard" userId="2f1ece2a-17e6-45db-a090-24d90cc495ce" providerId="ADAL" clId="{1FC20835-5AED-44D2-A92C-66764CB1B31C}"/>
    <pc:docChg chg="addSld delSld">
      <pc:chgData name="Ophelie Blanchard" userId="2f1ece2a-17e6-45db-a090-24d90cc495ce" providerId="ADAL" clId="{1FC20835-5AED-44D2-A92C-66764CB1B31C}" dt="2024-08-23T09:10:28.622" v="5" actId="47"/>
      <pc:docMkLst>
        <pc:docMk/>
      </pc:docMkLst>
      <pc:sldChg chg="del">
        <pc:chgData name="Ophelie Blanchard" userId="2f1ece2a-17e6-45db-a090-24d90cc495ce" providerId="ADAL" clId="{1FC20835-5AED-44D2-A92C-66764CB1B31C}" dt="2024-08-23T09:10:16.825" v="0" actId="47"/>
        <pc:sldMkLst>
          <pc:docMk/>
          <pc:sldMk cId="2855086234" sldId="261"/>
        </pc:sldMkLst>
      </pc:sldChg>
      <pc:sldChg chg="del">
        <pc:chgData name="Ophelie Blanchard" userId="2f1ece2a-17e6-45db-a090-24d90cc495ce" providerId="ADAL" clId="{1FC20835-5AED-44D2-A92C-66764CB1B31C}" dt="2024-08-23T09:10:19.944" v="1" actId="47"/>
        <pc:sldMkLst>
          <pc:docMk/>
          <pc:sldMk cId="39956134" sldId="262"/>
        </pc:sldMkLst>
      </pc:sldChg>
      <pc:sldChg chg="new del">
        <pc:chgData name="Ophelie Blanchard" userId="2f1ece2a-17e6-45db-a090-24d90cc495ce" providerId="ADAL" clId="{1FC20835-5AED-44D2-A92C-66764CB1B31C}" dt="2024-08-23T09:10:27.835" v="4" actId="47"/>
        <pc:sldMkLst>
          <pc:docMk/>
          <pc:sldMk cId="1114170388" sldId="264"/>
        </pc:sldMkLst>
      </pc:sldChg>
      <pc:sldChg chg="add del">
        <pc:chgData name="Ophelie Blanchard" userId="2f1ece2a-17e6-45db-a090-24d90cc495ce" providerId="ADAL" clId="{1FC20835-5AED-44D2-A92C-66764CB1B31C}" dt="2024-08-23T09:10:28.622" v="5" actId="47"/>
        <pc:sldMkLst>
          <pc:docMk/>
          <pc:sldMk cId="751087037" sldId="265"/>
        </pc:sldMkLst>
      </pc:sldChg>
    </pc:docChg>
  </pc:docChgLst>
  <pc:docChgLst>
    <pc:chgData name="Margaux Gonzales" userId="01802d91-104a-49fe-bac7-3191a2e3b4da" providerId="ADAL" clId="{8DC987D3-4D01-4775-93D8-8E4A974BC988}"/>
    <pc:docChg chg="undo custSel addSld delSld">
      <pc:chgData name="Margaux Gonzales" userId="01802d91-104a-49fe-bac7-3191a2e3b4da" providerId="ADAL" clId="{8DC987D3-4D01-4775-93D8-8E4A974BC988}" dt="2024-08-23T09:16:27.397" v="1" actId="680"/>
      <pc:docMkLst>
        <pc:docMk/>
      </pc:docMkLst>
      <pc:sldChg chg="new del">
        <pc:chgData name="Margaux Gonzales" userId="01802d91-104a-49fe-bac7-3191a2e3b4da" providerId="ADAL" clId="{8DC987D3-4D01-4775-93D8-8E4A974BC988}" dt="2024-08-23T09:16:27.397" v="1" actId="680"/>
        <pc:sldMkLst>
          <pc:docMk/>
          <pc:sldMk cId="3445391936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1B3DF-D376-437D-A6E9-BE4E8EB403E2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D6871-7075-4C65-AAA3-B639F29D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0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2D9C8C-CE4F-314E-84B2-A2A8F01F3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93B1215-44F3-274E-8CA9-A0B4707D9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EAE64F-E4BC-EE42-AB6E-B156FAE6E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D879-E5E5-2343-910F-24CBC691E35D}" type="datetimeFigureOut">
              <a:rPr lang="it-IT" smtClean="0"/>
              <a:t>23/08/2024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FCC016-C97D-654B-8742-2940D520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6694DC-68D6-0446-B279-9278C754E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4585-581E-4749-8FB7-71731ECD259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5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5C0255-C6D4-1841-B69D-A4E1FEA9F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E6A66DC-1EFF-0042-86E1-B245418FF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A76FF8-A34F-AC4F-B2D7-407CFBEC1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D879-E5E5-2343-910F-24CBC691E35D}" type="datetimeFigureOut">
              <a:rPr lang="it-IT" smtClean="0"/>
              <a:t>23/08/2024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EC29AD-BB7B-064A-8154-5D0E48BA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062185-522B-354A-8069-5DA4B6BC3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4585-581E-4749-8FB7-71731ECD259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648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1073AC9-9BD7-3C4B-A68B-ABBC01AEB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A834DFE-4809-6249-95F7-10D5D74FF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7F2D2D-1D61-BA45-90E9-9699AD380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D879-E5E5-2343-910F-24CBC691E35D}" type="datetimeFigureOut">
              <a:rPr lang="it-IT" smtClean="0"/>
              <a:t>23/08/2024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39036D-612A-F842-A0B3-B8811D45B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FFBD02-5B14-3146-A67F-24FA1F05B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4585-581E-4749-8FB7-71731ECD259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63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62BB05-D846-264B-972E-D11181674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99B963-9680-C84C-8127-204E12DC5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819E51-B74A-A44A-AB25-8EA90CABC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D879-E5E5-2343-910F-24CBC691E35D}" type="datetimeFigureOut">
              <a:rPr lang="it-IT" smtClean="0"/>
              <a:t>23/08/2024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DB7554-B02E-4042-A25D-F4E724EF6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D93E2D-E03C-F240-8D13-490825E0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4585-581E-4749-8FB7-71731ECD259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39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D7D527-AC36-A04C-8B2B-FFEB22F0A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1B19AA-FEC6-5041-A98E-C21A941E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DEB222-6527-3A4C-9CC1-C3B93E6F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D879-E5E5-2343-910F-24CBC691E35D}" type="datetimeFigureOut">
              <a:rPr lang="it-IT" smtClean="0"/>
              <a:t>23/08/2024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95984D-6E59-DD4D-A9BC-9E1F063C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4D1223-026E-B24B-A5A2-0060E862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4585-581E-4749-8FB7-71731ECD259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74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CF872F-3D8B-F547-99F7-A027D8781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326BE8-B5EC-034C-AB36-B8676EEF90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67BFF3E-1319-4543-AB89-0CBE52F1E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8E4D4B7-DFF9-5244-8938-F150EEE70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D879-E5E5-2343-910F-24CBC691E35D}" type="datetimeFigureOut">
              <a:rPr lang="it-IT" smtClean="0"/>
              <a:t>23/08/2024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8A4079-A894-7747-B0EE-1CCF1BA9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21F25D-0BA3-FF46-A07D-4308A5E4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4585-581E-4749-8FB7-71731ECD259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2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2195E3-7163-4E49-9E70-398EBDCC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6D3242-E771-5E4B-B9FC-4D7AB0FE0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E1D508D-184D-5645-92E8-B0BD1C9F9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4B5C028-6C45-E149-AA88-246232BD3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CA69395-F749-F74C-84F2-0AC3D51A9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10BC247-A5B3-474E-B513-E3ABAD18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D879-E5E5-2343-910F-24CBC691E35D}" type="datetimeFigureOut">
              <a:rPr lang="it-IT" smtClean="0"/>
              <a:t>23/08/2024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EBE14C1-8420-2144-BDF8-A1C7F288B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BD8D513-06AF-1243-B81D-234DD6B8A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4585-581E-4749-8FB7-71731ECD259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92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79ECE9-DD6D-B340-85EE-81E0A6E7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5DE1DF9-2B9B-C349-B15C-82216BFE7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D879-E5E5-2343-910F-24CBC691E35D}" type="datetimeFigureOut">
              <a:rPr lang="it-IT" smtClean="0"/>
              <a:t>23/08/2024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3E6C50B-2DDF-6C43-AB91-D47C6FBCB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8D969FF-40D0-A741-8FB7-B73656D5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4585-581E-4749-8FB7-71731ECD259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84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70E30FA-676E-4441-8C27-E4B45B90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D879-E5E5-2343-910F-24CBC691E35D}" type="datetimeFigureOut">
              <a:rPr lang="it-IT" smtClean="0"/>
              <a:t>23/08/2024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557DE96-5319-BE48-9885-B9F78F71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C37B69-7491-6342-BDE7-2C0F1069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4585-581E-4749-8FB7-71731ECD259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71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7641DE-C3CD-4F4D-99EF-0B2B3560C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F90201-91CB-984B-B9EC-D448FF8C3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D0051F6-E528-2C49-8CA2-490B3348A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AA9F36-B755-C142-84C5-DCDB03661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D879-E5E5-2343-910F-24CBC691E35D}" type="datetimeFigureOut">
              <a:rPr lang="it-IT" smtClean="0"/>
              <a:t>23/08/2024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C8DB804-9687-AE43-80D7-8733E4CD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B2B9A9-76FE-444A-937C-D4AE4217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4585-581E-4749-8FB7-71731ECD259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03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6187B6-C652-7C4C-A7E8-EA44627B9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E8B4D3-967D-024F-AF18-44D6D34DB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744E829-3439-5345-9589-42AF08FB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202C68-1CC0-1248-9B37-6BEE09C5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D879-E5E5-2343-910F-24CBC691E35D}" type="datetimeFigureOut">
              <a:rPr lang="it-IT" smtClean="0"/>
              <a:t>23/08/2024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0CBF95-4097-7548-99E4-7E65EE536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C6DAB8-F175-AD4B-B632-9C0B4120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4585-581E-4749-8FB7-71731ECD259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57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E40A88-2189-D045-BAE4-549B261CD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F685722-DB81-7A42-B2AC-D08415036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21DC9B-14B6-3F44-A673-704549AF9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AD879-E5E5-2343-910F-24CBC691E35D}" type="datetimeFigureOut">
              <a:rPr lang="it-IT" smtClean="0"/>
              <a:t>23/08/2024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B38D0E-E748-FF48-AFF6-9D2545F4E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9F451C-A51E-BF43-8D83-E9291DADD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4585-581E-4749-8FB7-71731ECD2591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Immagine 4">
            <a:extLst>
              <a:ext uri="{FF2B5EF4-FFF2-40B4-BE49-F238E27FC236}">
                <a16:creationId xmlns:a16="http://schemas.microsoft.com/office/drawing/2014/main" id="{C10015EB-5688-92AC-140F-E0F3D74507A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420" y="0"/>
            <a:ext cx="12175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5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18B4ED-7DEB-1B4E-AD5D-0ECE26C172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FDB1F67-C111-3640-8E1E-E6157239D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E482D25-84AF-C545-858E-407A6D541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" y="0"/>
            <a:ext cx="12175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88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004B9-D9C1-28C5-2EED-5B8B8B7DB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23503-56D7-BE08-C79E-29D6A313E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0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18B4ED-7DEB-1B4E-AD5D-0ECE26C172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FDB1F67-C111-3640-8E1E-E6157239D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44DAA27-9578-0A41-A852-0BDB44337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" y="0"/>
            <a:ext cx="12175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50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di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Margaux Gonzales</cp:lastModifiedBy>
  <cp:revision>4</cp:revision>
  <dcterms:created xsi:type="dcterms:W3CDTF">2024-07-18T13:17:44Z</dcterms:created>
  <dcterms:modified xsi:type="dcterms:W3CDTF">2024-08-23T09:16:30Z</dcterms:modified>
</cp:coreProperties>
</file>