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2BCDED-9209-412A-9CD6-D0AA23DE4B2C}" v="11" dt="2026-09-02T10:16:33.0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élène PIEL-LAURETI" userId="edc880c8-ea02-4cfc-9283-8c8031acbeec" providerId="ADAL" clId="{32C689C8-2F59-43E3-8667-C906B96C0630}"/>
    <pc:docChg chg="custSel addSld modSld">
      <pc:chgData name="Hélène PIEL-LAURETI" userId="edc880c8-ea02-4cfc-9283-8c8031acbeec" providerId="ADAL" clId="{32C689C8-2F59-43E3-8667-C906B96C0630}" dt="2026-09-02T10:16:33.789" v="21"/>
      <pc:docMkLst>
        <pc:docMk/>
      </pc:docMkLst>
      <pc:sldChg chg="delSp new mod setBg">
        <pc:chgData name="Hélène PIEL-LAURETI" userId="edc880c8-ea02-4cfc-9283-8c8031acbeec" providerId="ADAL" clId="{32C689C8-2F59-43E3-8667-C906B96C0630}" dt="2026-08-19T09:38:42.593" v="6"/>
        <pc:sldMkLst>
          <pc:docMk/>
          <pc:sldMk cId="1681782181" sldId="256"/>
        </pc:sldMkLst>
      </pc:sldChg>
      <pc:sldChg chg="delSp new mod setBg">
        <pc:chgData name="Hélène PIEL-LAURETI" userId="edc880c8-ea02-4cfc-9283-8c8031acbeec" providerId="ADAL" clId="{32C689C8-2F59-43E3-8667-C906B96C0630}" dt="2026-08-19T09:38:53.688" v="12"/>
        <pc:sldMkLst>
          <pc:docMk/>
          <pc:sldMk cId="1140170806" sldId="257"/>
        </pc:sldMkLst>
      </pc:sldChg>
      <pc:sldChg chg="addSp delSp modSp new mod setBg">
        <pc:chgData name="Hélène PIEL-LAURETI" userId="edc880c8-ea02-4cfc-9283-8c8031acbeec" providerId="ADAL" clId="{32C689C8-2F59-43E3-8667-C906B96C0630}" dt="2026-09-02T10:16:33.789" v="21"/>
        <pc:sldMkLst>
          <pc:docMk/>
          <pc:sldMk cId="3522644" sldId="258"/>
        </pc:sldMkLst>
        <pc:spChg chg="add del mod">
          <ac:chgData name="Hélène PIEL-LAURETI" userId="edc880c8-ea02-4cfc-9283-8c8031acbeec" providerId="ADAL" clId="{32C689C8-2F59-43E3-8667-C906B96C0630}" dt="2026-09-02T10:16:33.789" v="21"/>
          <ac:spMkLst>
            <pc:docMk/>
            <pc:sldMk cId="3522644" sldId="258"/>
            <ac:spMk id="2" creationId="{21AAD158-853C-C091-45CD-4681FA8EDA7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1321E-D58E-A3FC-EA70-8FF79FA3C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8DB011-4E82-28CD-99AA-CA1DA038B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6F491-620E-87BC-D7DB-89E7BFDAB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C82A0-DA04-68FC-BC2B-3456A05A7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2EDEA-6AA2-5B7E-2E77-A978318A0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46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F6728-B89E-E390-1083-FC90CD643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34C99D-443C-0648-4B3F-FA9A92AE3D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E9A1C-FE3B-B61D-8C6F-DFA09E93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9484D-227B-BE7C-9545-4FAB3CC62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69262-63DB-3F75-BA1B-79BD77EDC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85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D42992-C615-E474-9A73-5641B3431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AD934-52C2-E5D8-4E2B-435FDAB43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2DF37-0663-8456-BEFD-09894B1F4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69B6C-ED02-4627-E602-B7EBFA523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D308E-FC37-10CD-B294-70ABFBBC6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7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B0F3C-FF6C-8E47-B01E-BC6CE0A2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F8128-7D2F-CBBD-1C03-88A8510D7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FF307-D70F-A837-CB4D-9210D4E8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7BFC2-3782-A862-F9D4-BB59A646D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1FD0C-C36C-39D3-239C-5B8EA2DD6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17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2575C-7C82-B629-3A53-68B27E6AC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1E532-272A-9539-2E20-93E6F15F3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69AD5-A737-8C6C-9F90-9B676B88A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9F2E2-C27F-350A-7ABD-0944A90A9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FC7DF-8BD5-492A-99FF-2C3ABC36E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646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82FD9-534B-680C-9627-4B91FB8D0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43492-9C2F-986B-D61C-E462CB8328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74147A-51A3-B9E7-1416-7A2291A7A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008E19-2B70-A935-4DC6-D333A0686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CD6569-5E6D-636C-8889-D4A1E91B2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C0D77-CE8D-18AB-6011-10C94BDC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702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36D95-BFF8-3DC3-297D-4EA00517C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8A71E-10A0-6E65-89A3-F130130EB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E01841-EEA7-FFCE-1C79-E00C5615E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3AA642-BE22-C841-83FE-436101EBE5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C184FA-B391-B9CE-8C56-C9D715E497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A552E4-0646-1C58-FA06-943E44DD9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52A9C7-D88A-D9EA-3445-253FBC3C3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82F633-9A87-4A71-49E4-8733CE852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24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2C150-C2D3-0F79-D756-83CAE89DD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B85A6D-80F0-8E21-9E84-8B6837044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116F74-C7AD-3598-907E-FE73023C4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C04D32-B511-900F-20BB-FD5D221D1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652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39E5F4-20C1-DC3F-C008-97413A6A9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3A074F-3183-B8F7-B215-41EC5A20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B166BA-7E6D-F960-F235-C3C6D59C3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556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B89A7-F24E-66A8-B5A6-B9468CD41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E3CF0-72D5-B368-3CBA-3FA91A167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E7E4B5-BB54-A411-378F-AB2D51FE7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6F155F-A447-3001-7D6B-D91D80369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366D9-0414-EAE3-667F-CB93FB408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C7901D-1B26-FCB6-B47B-F764F1FAD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4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A21D2-35EE-751B-7455-D52B8DB15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030A2-6413-0D3B-6B4A-EC9A835815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AEB599-D2C8-36AE-EC24-E847CEDA8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0DDC38-DC8E-3D90-95D0-D1C4AFAF9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0B6B8B-F6AC-D39B-E244-797BA3214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D2D42-959B-7A3D-75BA-1C314F03C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063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D200E3-3733-454A-801E-663205EF6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89B3B-34F2-8E89-C469-AFDD416D3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ACF8F-5105-F4E7-6427-685F6F38C9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376314-9617-4D25-8C4F-A158D11F3AD5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E5880-6C3F-0B98-8B8A-AAF6E45E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995CB-346C-6AC5-8BE9-A85EB77556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BCA568-DC6F-42AB-A3E1-BF4D5DC353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0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782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170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Hélène PIEL-LAURETI</dc:creator>
  <cp:lastModifiedBy>Hélène PIEL-LAURETI</cp:lastModifiedBy>
  <cp:revision>1</cp:revision>
  <dcterms:created xsi:type="dcterms:W3CDTF">2026-08-19T09:38:16Z</dcterms:created>
  <dcterms:modified xsi:type="dcterms:W3CDTF">2026-09-02T10:16:37Z</dcterms:modified>
</cp:coreProperties>
</file>