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6CAC88-4E9A-4DBA-A607-2C2767F5A7FF}" v="12" dt="2026-09-02T10:16:03.1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élène PIEL-LAURETI" userId="edc880c8-ea02-4cfc-9283-8c8031acbeec" providerId="ADAL" clId="{32C689C8-2F59-43E3-8667-C906B96C0630}"/>
    <pc:docChg chg="custSel addSld modSld">
      <pc:chgData name="Hélène PIEL-LAURETI" userId="edc880c8-ea02-4cfc-9283-8c8031acbeec" providerId="ADAL" clId="{32C689C8-2F59-43E3-8667-C906B96C0630}" dt="2026-09-02T10:16:03.356" v="24"/>
      <pc:docMkLst>
        <pc:docMk/>
      </pc:docMkLst>
      <pc:sldChg chg="delSp new mod setBg">
        <pc:chgData name="Hélène PIEL-LAURETI" userId="edc880c8-ea02-4cfc-9283-8c8031acbeec" providerId="ADAL" clId="{32C689C8-2F59-43E3-8667-C906B96C0630}" dt="2026-08-19T09:35:41.280" v="5"/>
        <pc:sldMkLst>
          <pc:docMk/>
          <pc:sldMk cId="3546966879" sldId="256"/>
        </pc:sldMkLst>
      </pc:sldChg>
      <pc:sldChg chg="delSp new mod setBg">
        <pc:chgData name="Hélène PIEL-LAURETI" userId="edc880c8-ea02-4cfc-9283-8c8031acbeec" providerId="ADAL" clId="{32C689C8-2F59-43E3-8667-C906B96C0630}" dt="2026-08-19T09:35:59.609" v="12"/>
        <pc:sldMkLst>
          <pc:docMk/>
          <pc:sldMk cId="1121002213" sldId="257"/>
        </pc:sldMkLst>
      </pc:sldChg>
      <pc:sldChg chg="addSp delSp modSp new mod setBg">
        <pc:chgData name="Hélène PIEL-LAURETI" userId="edc880c8-ea02-4cfc-9283-8c8031acbeec" providerId="ADAL" clId="{32C689C8-2F59-43E3-8667-C906B96C0630}" dt="2026-09-02T10:16:03.356" v="24"/>
        <pc:sldMkLst>
          <pc:docMk/>
          <pc:sldMk cId="4153185120" sldId="258"/>
        </pc:sldMkLst>
        <pc:spChg chg="add del mod">
          <ac:chgData name="Hélène PIEL-LAURETI" userId="edc880c8-ea02-4cfc-9283-8c8031acbeec" providerId="ADAL" clId="{32C689C8-2F59-43E3-8667-C906B96C0630}" dt="2026-09-02T10:16:02.821" v="21"/>
          <ac:spMkLst>
            <pc:docMk/>
            <pc:sldMk cId="4153185120" sldId="258"/>
            <ac:spMk id="2" creationId="{43A94E15-9D6A-D621-1F97-FB774044FEC1}"/>
          </ac:spMkLst>
        </pc:spChg>
        <pc:spChg chg="add del mod">
          <ac:chgData name="Hélène PIEL-LAURETI" userId="edc880c8-ea02-4cfc-9283-8c8031acbeec" providerId="ADAL" clId="{32C689C8-2F59-43E3-8667-C906B96C0630}" dt="2026-09-02T10:16:03.356" v="24"/>
          <ac:spMkLst>
            <pc:docMk/>
            <pc:sldMk cId="4153185120" sldId="258"/>
            <ac:spMk id="3" creationId="{C1FF1197-FE51-EB1F-0999-AA8185856E1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31EC-5E13-A73E-0C93-4597838A3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60C753-2356-6189-AAEC-DC2B5DF5A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D309F-5A73-0D3A-3FD6-3123AE10A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52786-9B2E-4668-3085-5AC2857D5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142E4-01FC-A02D-EC83-D018BCEBB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04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B3E3C-B327-1365-6B49-3EEE0BAA4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EE172A-24FE-6550-B3F8-784C665D3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11C7A-CDF4-5912-F846-648A6EA2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22BC9-2F45-7975-D7D7-0D5ACA91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21E98-E87E-7C2C-7A4C-2B2CE87FA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18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2CA4FC-9F56-3654-80E5-1D7A2BA580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DCA446-7CCC-33FC-077D-F90818940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1F8DB-7F8C-BD61-6425-53A46D13D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AF148-A306-F9D7-E99D-0BD4F618D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80BD5-568A-9AB2-7ADA-3790176EF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16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03D9B-A874-7E92-CCD0-992860F20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7544-9F30-3886-B3D1-3C01FBEC6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1F0A7-310F-DDCA-D04F-C1786D917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5B31F-6733-7494-CCF6-10C2D49F5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0AE6D-B1CB-BEE6-D1EC-D87E9AA92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95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8FE51-3549-F3CC-AA0A-3A87F51E2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0B9B3-ACFB-6D3C-5311-3DC9C7A5E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81BA7-0AD1-9380-D30B-9880DB56A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F86DD-2AE3-26A3-3CF9-FF8DE0A04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651B8-22DA-A86A-E669-8D4A0D833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713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BA92-AFA5-0861-88E1-33771B8B2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61E35-0D62-677E-0019-38A74CFEE1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C1702-E2DD-F6F0-EE56-D67CBB990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2F788-602B-D5D9-4B41-E8C714255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0A088D-5D58-15D8-AB2B-46B8E674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6DEE6C-02D2-7E7D-5F94-C51AA3AE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812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FC9E9-C152-5CC1-6E60-8A8C19A01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7E9AC-ED78-8B91-B92A-952049DE9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48313A-8CED-CE81-BF36-8862B32F0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C325DA-54D8-0C36-B34F-70AB042F1E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CA8D3-FA72-BED0-8CB7-5868EAEAC4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05C6EE-1822-3B17-5537-C4F95B2FA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FD56FC-FA0D-D837-6F9D-F9AEF868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939F19-FDC9-E1E3-5E87-9FCE79F4B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188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9CF38-34D0-D6F2-148C-6DD032AB0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323A69-3EEA-C5C6-FC30-77449B565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77CE5C-821C-5C8F-8E39-293917FDC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F8ACB-93D8-4F87-7AE0-F560801C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678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FD78AE-7425-BD1D-392A-22C5BCB0A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1E5836-476A-810D-0EEA-B0CAB2D86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7981A-8CEC-AD15-EE5D-C5C84FF6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568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FBD62-1B55-A131-4E28-63CE51AF6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50C02-2B14-3378-C53B-65D482991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2485A1-5636-75EE-86CD-6C8ADF81B5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18DBC2-15C1-1534-FDF6-C26B93988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E88EB5-86F6-5ABD-2B8C-71815C33B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712CCE-FF9B-BEAF-6495-2C90E43D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896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BEB8E-8171-C210-1E73-38150C2C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E67189-D904-A9A5-63D5-09865D580B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ADD44C-4B98-75CF-79DB-575389ADF0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5C414F-D2CF-9E4C-B8F4-D2BC78FBF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3AC7E-FEFB-FD60-B27A-37F4AD0EB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0B57C-1041-A957-A470-53E518DC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200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F9DA00-C47B-B20C-D228-94479ED05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E342B4-F30C-4C9E-8027-CF362C3F9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C478B-6CBF-A91C-AA84-7D71F4B3F9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0644C0-0121-4B3E-83AA-BE0A8501768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23A5F-3F04-E1F7-DBFC-62C21A8346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CB06B-72F2-5AA6-41A9-A46158E095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50BAF2-701A-4B86-9548-5DB06D406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861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6966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002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185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Hélène PIEL-LAURETI</dc:creator>
  <cp:lastModifiedBy>Hélène PIEL-LAURETI</cp:lastModifiedBy>
  <cp:revision>1</cp:revision>
  <dcterms:created xsi:type="dcterms:W3CDTF">2026-08-19T09:35:12Z</dcterms:created>
  <dcterms:modified xsi:type="dcterms:W3CDTF">2026-09-02T10:16:04Z</dcterms:modified>
</cp:coreProperties>
</file>